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1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852168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7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без осадков. Ветер юго-восточный ночью 3-8, днем 7-12 м/с. Температура воздуха ночью 3-5, днем 17-19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29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южных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направлений                5-10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ночью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8-10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тепла.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ночью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88093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227645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27759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4270</cp:revision>
  <cp:lastPrinted>2021-07-01T03:56:27Z</cp:lastPrinted>
  <dcterms:created xsi:type="dcterms:W3CDTF">2018-03-27T06:03:00Z</dcterms:created>
  <dcterms:modified xsi:type="dcterms:W3CDTF">2026-04-27T08:20:26Z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